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4" r:id="rId7"/>
    <p:sldId id="265" r:id="rId8"/>
    <p:sldId id="266" r:id="rId9"/>
    <p:sldId id="268" r:id="rId10"/>
    <p:sldId id="261" r:id="rId11"/>
    <p:sldId id="269" r:id="rId12"/>
    <p:sldId id="262" r:id="rId13"/>
    <p:sldId id="263" r:id="rId14"/>
    <p:sldId id="270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027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017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5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65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467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6360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84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069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5592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114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482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85000">
              <a:schemeClr val="tx2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FD61-D88B-4C54-97E1-2BEF030E0B9D}" type="datetimeFigureOut">
              <a:rPr lang="hu-HU" smtClean="0"/>
              <a:t>2016.07.19.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FAF06-AE3A-483D-92C6-56C52741C0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530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48264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sziráki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gazda tanulók </a:t>
            </a:r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fóliasátras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biogazdálkodása</a:t>
            </a:r>
            <a:b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dirty="0"/>
              <a:t>NTP-SZTG-15-0001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185634"/>
            <a:ext cx="9144000" cy="1072166"/>
          </a:xfrm>
        </p:spPr>
        <p:txBody>
          <a:bodyPr/>
          <a:lstStyle/>
          <a:p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Pályázati projekt megvalósítása a Nemzeti Tehetség Program keretében</a:t>
            </a:r>
            <a:endParaRPr lang="hu-H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7070501" y="5692462"/>
            <a:ext cx="4353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Teleki József Általános Iskola és Szakiskola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3044 Szirák, Petőfi Sándor út 32.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www.telekisuli.hu/images/ntp_0436x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033" y="236855"/>
            <a:ext cx="41529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elekisuli.hu/images/emet__logo_fekvo_szines_rgb_png324x6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935" y="236855"/>
            <a:ext cx="3086100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telekisuli.hu/images/emm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939" y="5063465"/>
            <a:ext cx="222885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10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76" y="3372332"/>
            <a:ext cx="4450080" cy="333756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háttere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1967607"/>
          </a:xfrm>
        </p:spPr>
        <p:txBody>
          <a:bodyPr/>
          <a:lstStyle/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Teleki József Általános Iskola és Szakiskola 2015. október 1-én nyújtotta be pályázatát az Emberi Erőforrások Minisztériumához a Nemzeti Tehetség Program keretében meghirdetett kiírásra.</a:t>
            </a:r>
          </a:p>
          <a:p>
            <a:pPr algn="just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pályázott projekt címe: 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sziráki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gazda tanulók fóliasátras biogazdálkodása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26640" y="2946400"/>
            <a:ext cx="72647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buFont typeface="Arial" panose="020B0604020202020204" pitchFamily="34" charset="0"/>
              <a:buChar char="•"/>
              <a:tabLst>
                <a:tab pos="7175500" algn="l"/>
              </a:tabLst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lényege</a:t>
            </a:r>
          </a:p>
          <a:p>
            <a:pPr lvl="1" algn="just">
              <a:buFont typeface="Times New Roman" panose="02020603050405020304" pitchFamily="18" charset="0"/>
              <a:buChar char="‒"/>
              <a:tabLst>
                <a:tab pos="7175500" algn="l"/>
              </a:tabLst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témával kapcsolatos elméleti és gyakorlati ismeretek átadása tanórai, illetve tanórán kívüli keretben</a:t>
            </a:r>
          </a:p>
          <a:p>
            <a:pPr lvl="1" algn="just">
              <a:buFont typeface="Times New Roman" panose="02020603050405020304" pitchFamily="18" charset="0"/>
              <a:buChar char="‒"/>
              <a:tabLst>
                <a:tab pos="7175500" algn="l"/>
              </a:tabLst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 készségek fejlesztése a tevékenységek végzésére alapozva</a:t>
            </a:r>
          </a:p>
          <a:p>
            <a:pPr lvl="1" algn="just">
              <a:buFont typeface="Times New Roman" panose="02020603050405020304" pitchFamily="18" charset="0"/>
              <a:buChar char="‒"/>
              <a:tabLst>
                <a:tab pos="7175500" algn="l"/>
              </a:tabLst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gazdálkodás szükséges infrastruktúrájának felépítése, beüzemelése</a:t>
            </a:r>
          </a:p>
          <a:p>
            <a:pPr lvl="1" algn="just">
              <a:buFont typeface="Times New Roman" panose="02020603050405020304" pitchFamily="18" charset="0"/>
              <a:buChar char="‒"/>
              <a:tabLst>
                <a:tab pos="7175500" algn="l"/>
              </a:tabLst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termelés folyamatának napi szintű megvalósítása és a termés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hasznosítása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9331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intézmény és a biztosított háttér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2551807"/>
          </a:xfrm>
        </p:spPr>
        <p:txBody>
          <a:bodyPr/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Intézményünk szakiskolai részében 2 fő agrármérnök tanár, 1 fő környezetmérnök tanár és 1 fő gépészmérnök tanár oktatja az elméleti és gyakorlati ismereteket.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Szakiskolánkban 46 tanulót képezünk a gazda szakmára, amely nem csak a nagyüzemi technológiákat hangsúlyozza, hanem a kis- és háztáji termelésben használható ismereteket is előtérbe helyezi.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26641" y="3657600"/>
            <a:ext cx="69726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projektben 20 tanuló vesz részt a tervezéstől a megvalósításig.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Iskolánk biztosítja a projekt megvalósításához szükséges területet, a szükséges szerszámok egy részét, az anyagszükségletet (pl. öntözővíz), és a személyi feltételeket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997" y="3159124"/>
            <a:ext cx="4809359" cy="360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4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Munkatervi összefoglaló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8852259" cy="5731099"/>
          </a:xfrm>
        </p:spPr>
        <p:txBody>
          <a:bodyPr>
            <a:normAutofit lnSpcReduction="10000"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szakaszait a következőkben foglaljuk össze: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Tehetségazonosítás: a projekt résztvevőinek kiválasztása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Elméleti előkészítés: a projekthez kapcsolódó alapfogalmak, elméleti ismeretek elsajátítása, rendszerszemlélet kialakítása a résztvevőkben, azonosulás az integrált és ökológiai termelési szempontokkal.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Infrastruktúra elkészítése: a fóliasátor és a hozzá kapcsolódó kiszolgáló berendezések felépítése, telepítése és beüzemelése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 megvalósítás: a termelés beindítása a projekt szempontjai alapján az ökológiai termelés kritériumai szerint, a napi rutinfeladatok elvégzése, a termés betakarítása, osztályozása, hasznosítása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Bemutatás: a projekt eredményeinek bemutatása a település nyilvánossága előtt.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Szakmai tábor: a projekt eredményeinek összefoglalása, bemutatása, az ismeretek kiegészítése és elmélyítése szakmai programok keretében Révfülöpön.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373" y="978792"/>
            <a:ext cx="3326984" cy="24952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373" y="3734360"/>
            <a:ext cx="3326984" cy="2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1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mozzanatai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5731099"/>
          </a:xfrm>
        </p:spPr>
        <p:txBody>
          <a:bodyPr/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tél végén elkészítettük a projekt létesítményeinek terveit. A pályázatban foglaltakat kiegészítettük két kisebb szabadföldi termelési területtel is (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Málnáskert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és Rézsű néven említjük).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Kora tavasszal megkezdődött a magvetés és a palántanevelés az iskola tanműhelyében.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Márciusban 40 tő málnát telepítettünk.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Április végén elkezdtük a kész palántaanyag telepítését a fóliasátorba (45 tő paradicsom, 60 tő paprika, 30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fm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kordonos uborka és 20 tő padlizsán), valamint felépítettük az uborka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támrendszerét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Májustól csepegtetőszalagos öntözőrendszer és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puffertartály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látja el vízzel a növényeket.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megmaradt palántákból a fóliasátor melletti Rézsűre és 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Málnáskert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sorai közé paprikát telepítettünk.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2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mozzanatai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2" y="978793"/>
            <a:ext cx="5829658" cy="437224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00" y="978794"/>
            <a:ext cx="5829657" cy="4372243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419384" y="5575300"/>
            <a:ext cx="5353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Magvetés</a:t>
            </a:r>
            <a:r>
              <a:rPr lang="hu-HU" sz="2400" dirty="0" smtClean="0"/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kora tavasszal a tanműhelyben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0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mozzanatai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1" y="978793"/>
            <a:ext cx="5880458" cy="441034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978794"/>
            <a:ext cx="5880457" cy="4410343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094241" y="5575300"/>
            <a:ext cx="200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Málnatelepítés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520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4"/>
            <a:ext cx="11938715" cy="58356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mozzanatai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2" y="745008"/>
            <a:ext cx="3937358" cy="295301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145" y="742628"/>
            <a:ext cx="3943707" cy="295778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7" y="745008"/>
            <a:ext cx="3937359" cy="295301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2" y="3809999"/>
            <a:ext cx="3937358" cy="2953019"/>
          </a:xfrm>
          <a:prstGeom prst="rect">
            <a:avLst/>
          </a:prstGeom>
        </p:spPr>
      </p:pic>
      <p:pic>
        <p:nvPicPr>
          <p:cNvPr id="7" name="Kép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144" y="3809998"/>
            <a:ext cx="3943707" cy="2953019"/>
          </a:xfrm>
          <a:prstGeom prst="rect">
            <a:avLst/>
          </a:prstGeom>
        </p:spPr>
      </p:pic>
      <p:pic>
        <p:nvPicPr>
          <p:cNvPr id="8" name="Kép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4" y="3809997"/>
            <a:ext cx="3937361" cy="295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00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4"/>
            <a:ext cx="11938715" cy="58356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megvalósítás mozzanatai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Kép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0" y="742628"/>
            <a:ext cx="3937360" cy="2955399"/>
          </a:xfrm>
          <a:prstGeom prst="rect">
            <a:avLst/>
          </a:prstGeom>
        </p:spPr>
      </p:pic>
      <p:pic>
        <p:nvPicPr>
          <p:cNvPr id="10" name="Kép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143" y="742628"/>
            <a:ext cx="3943707" cy="2955399"/>
          </a:xfrm>
          <a:prstGeom prst="rect">
            <a:avLst/>
          </a:prstGeom>
        </p:spPr>
      </p:pic>
      <p:pic>
        <p:nvPicPr>
          <p:cNvPr id="1026" name="Picture 2" descr="https://fbcdn-sphotos-c-a.akamaihd.net/hphotos-ak-xfl1/v/t1.0-9/13533272_999144733514134_9048422064717539170_n.jpg?oh=cb56b393d25374f1e90dea1f08d0bfc9&amp;oe=57EB4791&amp;__gda__=1479379347_190bbaea50a7fc4b8293ce9900ba17b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547" y="733422"/>
            <a:ext cx="3952807" cy="296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bcdn-sphotos-e-a.akamaihd.net/hphotos-ak-xat1/v/t1.0-9/13592752_999144780180796_7935246667347004982_n.jpg?oh=deb3c4edb2c4bcdf941774e5b078e389&amp;oe=5836B46F&amp;__gda__=1478909360_aa91f1658429f672bca246124a3d1c1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40" y="3809996"/>
            <a:ext cx="3937358" cy="295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bcdn-sphotos-a-a.akamaihd.net/hphotos-ak-xfp1/v/t1.0-9/13516339_999144906847450_752276539422820112_n.jpg?oh=b2e940c780993537ea1e28986f8a9586&amp;oe=58360540&amp;__gda__=1475715547_0a441023ce58bd612e4e6335e8d2736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143" y="3809995"/>
            <a:ext cx="3943707" cy="29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bcdn-sphotos-c-a.akamaihd.net/hphotos-ak-xat1/v/t1.0-9/13516407_999144970180777_1498727180245376802_n.jpg?oh=328b5abe93e42449792bc1f43febaba6&amp;oe=57F10D58&amp;__gda__=1478899847_ad1fa6fa18db9b563ef2c46a3ba739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546" y="3809995"/>
            <a:ext cx="3952807" cy="296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02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eredményei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5731099"/>
          </a:xfrm>
        </p:spPr>
        <p:txBody>
          <a:bodyPr>
            <a:normAutofit lnSpcReduction="10000"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beszámolójának elkészítése idejében a terméseredmények közel sem teljesek, hiszen a szabados területeken október elején zárul a tenyészidőszak, a fóliasátorban ez akár novemberig is eltarthat.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Jelenleg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szabadföldi paprika tövek beálltnak tekinthetők, 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Málnáskert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paprikái fővirágzásban és terméskötés elején vannak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málna első terméséből néhány szemet megkóstoltunk, de az igazi termés a jövő évtől várható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hajtatott paprika erőteljesen virágzik, a pótlásban ültetett tövek szépen beálltak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padlizsán palánták beálltak és erősödnek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hajtatott paradicsom az első emelet termését megkötötte, a további emeletek erősen virágoznak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uborkáról leszedett első termést kovászoltuk és megkóstoltuk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szükséges növényápolási munkákat (hajtásszabályozás, kötözés, öntözés, gyomlálás) folyamatosan végezzük.</a:t>
            </a:r>
          </a:p>
        </p:txBody>
      </p:sp>
    </p:spTree>
    <p:extLst>
      <p:ext uri="{BB962C8B-B14F-4D97-AF65-F5344CB8AC3E}">
        <p14:creationId xmlns:p14="http://schemas.microsoft.com/office/powerpoint/2010/main" val="11556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eredményei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2" y="978794"/>
            <a:ext cx="5925475" cy="444410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882" y="978794"/>
            <a:ext cx="5925475" cy="444410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510041" y="5600700"/>
            <a:ext cx="354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Szakmai tábor Révfülöpön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38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További tervek és a projekt fenntartása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5731099"/>
          </a:xfrm>
        </p:spPr>
        <p:txBody>
          <a:bodyPr/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tenyészidőszak hátralévő részében folyamatosan betakarítjuk a termést és a lehető legnagyobb részét tartósítjuk (ecetes uborka és paprika, paprikakrém, paradicsomlé, padlizsánkrém), ezzel segítve az iskola jövő tanévi rendezvényeinek szervezését.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következő tenyészidőszakban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Pótoljuk a kiesett málnatöveket, a meglévőket szaporítjuk és felépítjük 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támrendszert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Folytatjuk a meglévő területeken a szabadföldi és hajtatott termesztést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kora tavaszi primőrzöldségek termesztését újabb fajokkal és fajtákkal egészítjük ki (pl. gyöngyhagyma, jégsaláta)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fóliasátor túlsó rézsűjére szamócát telepítünk</a:t>
            </a:r>
          </a:p>
          <a:p>
            <a:pPr lvl="1">
              <a:buFont typeface="Times New Roman" panose="02020603050405020304" pitchFamily="18" charset="0"/>
              <a:buChar char="‒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Szakmai gyakorlat keretében olyan kertészeti üzemeket látogatunk meg, ahol integrált és ökológiai termesztési rendszereket alkalmaznak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33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Összegzés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5731099"/>
          </a:xfrm>
        </p:spPr>
        <p:txBody>
          <a:bodyPr/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Elmondhatjuk, hogy projektünk a várt eredményeknek megfelelően sikerült és a munkatervben kitűzött célokat már részben megvalósítottuk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Hosszú távon működő és tartós infrastruktúrát létesítettünk, amely a következő tenyészidőszak elején már készen várja az indulást.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Felmértük megtapasztaltuk lehetőségeinket és képességeinket. A következtetéseket megbeszéltük és a konklúziókat levontuk. A következő tenyészidőszakban ezeket a tapasztalatokat már mint ismereteket használjuk és építjük a </a:t>
            </a:r>
            <a:r>
              <a:rPr lang="hu-H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tervezési folyamatba.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354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642" y="159063"/>
            <a:ext cx="11938715" cy="81973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Köszönetnyilvánítás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641" y="978793"/>
            <a:ext cx="11938715" cy="5731099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projekt megvalósításához nyújtott támogatást és segítséget: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Emberi Erőforrások Minisztériumának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Teleki József Általános Iskola vezetőségének, dolgozóinak és tanulóinak, valamint a szülőknek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sziráki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Lovardának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Vakáció Üdülő dolgozóinak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Mindenkinek, aki segítette a </a:t>
            </a:r>
            <a:r>
              <a:rPr lang="hu-H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 megvalósulását.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763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790</Words>
  <Application>Microsoft Office PowerPoint</Application>
  <PresentationFormat>Szélesvásznú</PresentationFormat>
  <Paragraphs>69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Office-téma</vt:lpstr>
      <vt:lpstr>A sziráki gazda tanulók fóliasátras biogazdálkodása NTP-SZTG-15-0001</vt:lpstr>
      <vt:lpstr>A projekt háttere</vt:lpstr>
      <vt:lpstr>Az intézmény és a biztosított háttér</vt:lpstr>
      <vt:lpstr>Munkatervi összefoglaló</vt:lpstr>
      <vt:lpstr>A megvalósítás mozzanatai</vt:lpstr>
      <vt:lpstr>A megvalósítás mozzanatai</vt:lpstr>
      <vt:lpstr>A megvalósítás mozzanatai</vt:lpstr>
      <vt:lpstr>A megvalósítás mozzanatai</vt:lpstr>
      <vt:lpstr>A megvalósítás mozzanatai</vt:lpstr>
      <vt:lpstr>A projekt eredményei</vt:lpstr>
      <vt:lpstr>A projekt eredményei</vt:lpstr>
      <vt:lpstr>További tervek és a projekt fenntartása</vt:lpstr>
      <vt:lpstr>Összegzés</vt:lpstr>
      <vt:lpstr>Köszönetnyilvánítás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sziráki gazda tanulók fóliasátras biogazdálkodása</dc:title>
  <dc:creator>Tanári1</dc:creator>
  <cp:lastModifiedBy>Krisztián</cp:lastModifiedBy>
  <cp:revision>15</cp:revision>
  <dcterms:created xsi:type="dcterms:W3CDTF">2016-07-15T05:54:34Z</dcterms:created>
  <dcterms:modified xsi:type="dcterms:W3CDTF">2016-07-19T15:46:30Z</dcterms:modified>
</cp:coreProperties>
</file>